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5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0ED8BE-39DE-42AC-8A97-D14AD6C1C79B}" v="1" dt="2022-06-15T08:43:48.4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7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bie@mirthy.co.uk" userId="4f65431441001b09" providerId="LiveId" clId="{340ED8BE-39DE-42AC-8A97-D14AD6C1C79B}"/>
    <pc:docChg chg="modSld">
      <pc:chgData name="abbie@mirthy.co.uk" userId="4f65431441001b09" providerId="LiveId" clId="{340ED8BE-39DE-42AC-8A97-D14AD6C1C79B}" dt="2022-06-15T09:23:40.554" v="91" actId="1076"/>
      <pc:docMkLst>
        <pc:docMk/>
      </pc:docMkLst>
      <pc:sldChg chg="addSp modSp mod">
        <pc:chgData name="abbie@mirthy.co.uk" userId="4f65431441001b09" providerId="LiveId" clId="{340ED8BE-39DE-42AC-8A97-D14AD6C1C79B}" dt="2022-06-15T08:44:18.945" v="55" actId="1076"/>
        <pc:sldMkLst>
          <pc:docMk/>
          <pc:sldMk cId="702270401" sldId="256"/>
        </pc:sldMkLst>
        <pc:spChg chg="add mod">
          <ac:chgData name="abbie@mirthy.co.uk" userId="4f65431441001b09" providerId="LiveId" clId="{340ED8BE-39DE-42AC-8A97-D14AD6C1C79B}" dt="2022-06-15T08:44:18.945" v="55" actId="1076"/>
          <ac:spMkLst>
            <pc:docMk/>
            <pc:sldMk cId="702270401" sldId="256"/>
            <ac:spMk id="4" creationId="{9E5E6247-C612-59C5-C354-DAAB4D55AD42}"/>
          </ac:spMkLst>
        </pc:spChg>
      </pc:sldChg>
      <pc:sldChg chg="modSp mod">
        <pc:chgData name="abbie@mirthy.co.uk" userId="4f65431441001b09" providerId="LiveId" clId="{340ED8BE-39DE-42AC-8A97-D14AD6C1C79B}" dt="2022-06-15T09:23:40.554" v="91" actId="1076"/>
        <pc:sldMkLst>
          <pc:docMk/>
          <pc:sldMk cId="183983491" sldId="259"/>
        </pc:sldMkLst>
        <pc:spChg chg="mod">
          <ac:chgData name="abbie@mirthy.co.uk" userId="4f65431441001b09" providerId="LiveId" clId="{340ED8BE-39DE-42AC-8A97-D14AD6C1C79B}" dt="2022-06-15T09:23:40.554" v="91" actId="1076"/>
          <ac:spMkLst>
            <pc:docMk/>
            <pc:sldMk cId="183983491" sldId="259"/>
            <ac:spMk id="2" creationId="{33075683-8901-189B-FCE9-107EE65DA3CA}"/>
          </ac:spMkLst>
        </pc:spChg>
        <pc:spChg chg="mod">
          <ac:chgData name="abbie@mirthy.co.uk" userId="4f65431441001b09" providerId="LiveId" clId="{340ED8BE-39DE-42AC-8A97-D14AD6C1C79B}" dt="2022-06-15T09:23:36.682" v="90" actId="1076"/>
          <ac:spMkLst>
            <pc:docMk/>
            <pc:sldMk cId="183983491" sldId="259"/>
            <ac:spMk id="3" creationId="{98A02E26-C9D7-574B-81E6-F2C182E58C4A}"/>
          </ac:spMkLst>
        </pc:spChg>
      </pc:sldChg>
      <pc:sldChg chg="modSp mod">
        <pc:chgData name="abbie@mirthy.co.uk" userId="4f65431441001b09" providerId="LiveId" clId="{340ED8BE-39DE-42AC-8A97-D14AD6C1C79B}" dt="2022-06-15T09:22:47.542" v="67" actId="1076"/>
        <pc:sldMkLst>
          <pc:docMk/>
          <pc:sldMk cId="3057601775" sldId="260"/>
        </pc:sldMkLst>
        <pc:spChg chg="mod">
          <ac:chgData name="abbie@mirthy.co.uk" userId="4f65431441001b09" providerId="LiveId" clId="{340ED8BE-39DE-42AC-8A97-D14AD6C1C79B}" dt="2022-06-15T09:22:47.542" v="67" actId="1076"/>
          <ac:spMkLst>
            <pc:docMk/>
            <pc:sldMk cId="3057601775" sldId="260"/>
            <ac:spMk id="2" creationId="{E73CEA3E-E547-E918-00AE-09CE058F3725}"/>
          </ac:spMkLst>
        </pc:spChg>
        <pc:spChg chg="mod">
          <ac:chgData name="abbie@mirthy.co.uk" userId="4f65431441001b09" providerId="LiveId" clId="{340ED8BE-39DE-42AC-8A97-D14AD6C1C79B}" dt="2022-06-15T09:22:43.277" v="66" actId="14100"/>
          <ac:spMkLst>
            <pc:docMk/>
            <pc:sldMk cId="3057601775" sldId="260"/>
            <ac:spMk id="3" creationId="{71C9EC0D-9BD5-C352-55A3-93A85677C112}"/>
          </ac:spMkLst>
        </pc:spChg>
      </pc:sldChg>
      <pc:sldChg chg="modSp mod">
        <pc:chgData name="abbie@mirthy.co.uk" userId="4f65431441001b09" providerId="LiveId" clId="{340ED8BE-39DE-42AC-8A97-D14AD6C1C79B}" dt="2022-06-15T09:23:04.680" v="71" actId="1076"/>
        <pc:sldMkLst>
          <pc:docMk/>
          <pc:sldMk cId="3251708051" sldId="261"/>
        </pc:sldMkLst>
        <pc:spChg chg="mod">
          <ac:chgData name="abbie@mirthy.co.uk" userId="4f65431441001b09" providerId="LiveId" clId="{340ED8BE-39DE-42AC-8A97-D14AD6C1C79B}" dt="2022-06-15T09:23:04.680" v="71" actId="1076"/>
          <ac:spMkLst>
            <pc:docMk/>
            <pc:sldMk cId="3251708051" sldId="261"/>
            <ac:spMk id="2" creationId="{57F04CBA-E5D4-B1F2-2BC8-26A09957E158}"/>
          </ac:spMkLst>
        </pc:spChg>
        <pc:spChg chg="mod">
          <ac:chgData name="abbie@mirthy.co.uk" userId="4f65431441001b09" providerId="LiveId" clId="{340ED8BE-39DE-42AC-8A97-D14AD6C1C79B}" dt="2022-06-15T09:22:55.820" v="69" actId="14100"/>
          <ac:spMkLst>
            <pc:docMk/>
            <pc:sldMk cId="3251708051" sldId="261"/>
            <ac:spMk id="3" creationId="{21E7073B-1EC3-2215-CFB0-941CEAF51231}"/>
          </ac:spMkLst>
        </pc:spChg>
      </pc:sldChg>
      <pc:sldChg chg="modSp mod">
        <pc:chgData name="abbie@mirthy.co.uk" userId="4f65431441001b09" providerId="LiveId" clId="{340ED8BE-39DE-42AC-8A97-D14AD6C1C79B}" dt="2022-06-15T09:23:27.467" v="89" actId="1076"/>
        <pc:sldMkLst>
          <pc:docMk/>
          <pc:sldMk cId="1407094421" sldId="262"/>
        </pc:sldMkLst>
        <pc:spChg chg="mod">
          <ac:chgData name="abbie@mirthy.co.uk" userId="4f65431441001b09" providerId="LiveId" clId="{340ED8BE-39DE-42AC-8A97-D14AD6C1C79B}" dt="2022-06-15T09:23:27.467" v="89" actId="1076"/>
          <ac:spMkLst>
            <pc:docMk/>
            <pc:sldMk cId="1407094421" sldId="262"/>
            <ac:spMk id="2" creationId="{7AB71622-C38F-20B6-5835-4ADB16629F79}"/>
          </ac:spMkLst>
        </pc:spChg>
        <pc:spChg chg="mod">
          <ac:chgData name="abbie@mirthy.co.uk" userId="4f65431441001b09" providerId="LiveId" clId="{340ED8BE-39DE-42AC-8A97-D14AD6C1C79B}" dt="2022-06-15T09:23:23.921" v="88" actId="14100"/>
          <ac:spMkLst>
            <pc:docMk/>
            <pc:sldMk cId="1407094421" sldId="262"/>
            <ac:spMk id="3" creationId="{B84CD6B5-A927-CCD8-BF4B-7984DA5D9C1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7D749-3036-DCAD-3438-707C78BC9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EE4A71-189B-C45E-363B-9E641EEDA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A888C-BB76-A026-EB0B-7EE5154E8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8086C-13D8-4A04-975E-C61EEFD1F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C1FA1-5F05-91FA-E2B9-BE79F8D8F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DF7B54-9FE2-28C7-B647-80A907055935}"/>
              </a:ext>
            </a:extLst>
          </p:cNvPr>
          <p:cNvSpPr/>
          <p:nvPr userDrawn="1"/>
        </p:nvSpPr>
        <p:spPr>
          <a:xfrm>
            <a:off x="291402" y="5697415"/>
            <a:ext cx="2110154" cy="934497"/>
          </a:xfrm>
          <a:prstGeom prst="rect">
            <a:avLst/>
          </a:prstGeom>
          <a:solidFill>
            <a:srgbClr val="755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93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51F46-D13F-4464-F205-74ABEF9F6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DC866-B971-5123-0CD4-826AB030F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71D6D-F18C-676B-3CF1-F11DEA2B6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49DC6-F7D0-9825-D717-BB3E87EA0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C74DD-916F-2826-FA06-1379CB372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E2E557-2397-3B94-0B8A-404199ACB07F}"/>
              </a:ext>
            </a:extLst>
          </p:cNvPr>
          <p:cNvSpPr/>
          <p:nvPr userDrawn="1"/>
        </p:nvSpPr>
        <p:spPr>
          <a:xfrm>
            <a:off x="291402" y="5697415"/>
            <a:ext cx="2110154" cy="934497"/>
          </a:xfrm>
          <a:prstGeom prst="rect">
            <a:avLst/>
          </a:prstGeom>
          <a:solidFill>
            <a:srgbClr val="755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594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0B622-1913-4174-C263-6F414C084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2EB437-51E5-D728-9DDC-E40BFDE54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9F8CA-1CFD-0126-8513-4C69E76E2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31C4-730A-0EED-3E9D-655E21A46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D5FC7-0653-28AB-A9FB-DE7B8F329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23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7FC5B-AFF3-C832-7C3F-90907D478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FDB5-8727-55A0-BF90-E9D526C01B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F3877-C312-2B60-D197-4E83AE816A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B3017-6A95-5DB1-3357-818A093EE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0D7DB-3DF9-5457-2952-3C1AC2028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49EF18-F75E-354F-18AB-8B060281B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442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2A2CA-B5A4-F9E1-B499-68690C0A1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41337-1B66-6904-94A4-FD4571798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A8797D-910B-3F22-BD68-193B77C08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58AD9D-E3AA-2A10-250C-5E7C1C7F4C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FE5A57-FF9C-D06D-0FE9-7D1FCAFCE0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EFBE58-1BAF-4B8A-DB15-22117725E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FB969-E3AC-93D4-5D66-5FFD3B57C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0955DB-62FF-80A3-7D1F-642FC5DE4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18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4B599-B3D9-D536-4993-5842CDF4A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731A5A-B003-F56A-A0CC-5D26CC4FD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7ED186-A9A5-5FA6-C353-4014944C0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B22DD9-AC3D-E853-CFF6-B7DD8EBA1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61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B47E19-F650-4A2B-89CF-DAFA9AD4C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4F8012-C419-B91A-BCAA-205F50D7B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DD4D4-1422-EA5D-C28F-8F6D8E0BA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69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6610E-E234-0428-8022-A21A03E54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61B8E-6CC0-16E1-4667-6171B74F0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51CAC-81B0-930E-6C73-BF23C70D6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97A952-441D-B5A5-7DEF-4F556AA46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FBF85-29D5-F460-9435-F29834859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F8706-F1CB-549A-8DA3-DD77B437F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793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851A3-D0F2-09D2-FC13-0C8DF4E6B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2DC05F-8EC5-3455-6DCF-B005B108C1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B51F6-270D-AC14-1CD1-D5AFDDD2C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58124-83FA-BE58-F42E-57F29C674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2ADA8-7113-1ABF-034A-E8035C333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0069F-1213-5987-2C9A-9BE8F1602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91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CE072-D496-F257-5362-91954DE3E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C976DE-B4E7-E397-AF55-59B05FC79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6A1C9-660E-5F98-FA51-CD51A004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EE07C-2566-6628-7BC3-848FEE47A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A0FD2-5A1A-E9FC-03B7-435CE377E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59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B0CA94-330A-4485-C901-98B1A83F81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E24E2B-23BC-7A27-C1F2-8C8492584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2AA6D-5A0F-E210-1418-ED79FD98B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1C54B-8253-896C-DBF5-13D8B3BA2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0B3A5-E833-7247-F6B6-F39E14BA7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41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6EF4A3-EEE0-3B26-193F-4CBCC50EE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A266AC-79D2-6CE1-421E-B76962E26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1ACAB-2BE8-7443-8439-074FDD5D36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5F968-8B24-457C-96FD-E0D92762F7A5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871E9-4455-CA61-16C2-8388C41094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109B2-AEB8-02FA-FD54-185D8FFD7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55F9D-EE37-4CAC-8B8F-8257C36618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90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1C33-80AE-2A9F-EF58-077CE397CD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205708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sz="8800" b="1" dirty="0">
                <a:solidFill>
                  <a:schemeClr val="bg1"/>
                </a:solidFill>
              </a:rPr>
              <a:t>Community Interest Groups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5E6247-C612-59C5-C354-DAAB4D55AD42}"/>
              </a:ext>
            </a:extLst>
          </p:cNvPr>
          <p:cNvSpPr txBox="1"/>
          <p:nvPr/>
        </p:nvSpPr>
        <p:spPr>
          <a:xfrm>
            <a:off x="3048000" y="5120640"/>
            <a:ext cx="636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>
                    <a:lumMod val="95000"/>
                  </a:schemeClr>
                </a:solidFill>
              </a:rPr>
              <a:t>www.mirthy.co.uk/community-interest-groups/</a:t>
            </a:r>
          </a:p>
        </p:txBody>
      </p:sp>
    </p:spTree>
    <p:extLst>
      <p:ext uri="{BB962C8B-B14F-4D97-AF65-F5344CB8AC3E}">
        <p14:creationId xmlns:p14="http://schemas.microsoft.com/office/powerpoint/2010/main" val="702270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E4763-747A-EF5F-FDDB-A15F3CF26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60" y="2103437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1) Decide upon your topic/interest</a:t>
            </a:r>
          </a:p>
        </p:txBody>
      </p:sp>
    </p:spTree>
    <p:extLst>
      <p:ext uri="{BB962C8B-B14F-4D97-AF65-F5344CB8AC3E}">
        <p14:creationId xmlns:p14="http://schemas.microsoft.com/office/powerpoint/2010/main" val="240385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72AFD-4FBB-EFE8-3A6E-A6B625897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1873885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2) Think about the different ways the group could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C3F5C-AAD9-124F-E643-695BA3310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42639"/>
            <a:ext cx="10515600" cy="2834323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bg1">
                    <a:lumMod val="95000"/>
                  </a:schemeClr>
                </a:solidFill>
              </a:rPr>
              <a:t>Revolving chair or leader?</a:t>
            </a:r>
          </a:p>
          <a:p>
            <a:r>
              <a:rPr lang="en-GB" sz="3200" dirty="0">
                <a:solidFill>
                  <a:schemeClr val="bg1">
                    <a:lumMod val="95000"/>
                  </a:schemeClr>
                </a:solidFill>
              </a:rPr>
              <a:t>Research or ideas?</a:t>
            </a:r>
          </a:p>
          <a:p>
            <a:r>
              <a:rPr lang="en-GB" sz="3200" dirty="0">
                <a:solidFill>
                  <a:schemeClr val="bg1">
                    <a:lumMod val="95000"/>
                  </a:schemeClr>
                </a:solidFill>
              </a:rPr>
              <a:t>Show ‘n’ tell</a:t>
            </a:r>
          </a:p>
          <a:p>
            <a:r>
              <a:rPr lang="en-GB" sz="3200" dirty="0">
                <a:solidFill>
                  <a:schemeClr val="bg1">
                    <a:lumMod val="95000"/>
                  </a:schemeClr>
                </a:solidFill>
              </a:rPr>
              <a:t>Discussing talks</a:t>
            </a:r>
          </a:p>
        </p:txBody>
      </p:sp>
    </p:spTree>
    <p:extLst>
      <p:ext uri="{BB962C8B-B14F-4D97-AF65-F5344CB8AC3E}">
        <p14:creationId xmlns:p14="http://schemas.microsoft.com/office/powerpoint/2010/main" val="1984835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75683-8901-189B-FCE9-107EE65DA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1985645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bg1">
                    <a:lumMod val="95000"/>
                  </a:schemeClr>
                </a:solidFill>
              </a:rPr>
              <a:t>3) Write out a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02E26-C9D7-574B-81E6-F2C182E58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3429000"/>
            <a:ext cx="10515600" cy="2173923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>
                    <a:lumMod val="95000"/>
                  </a:schemeClr>
                </a:solidFill>
              </a:rPr>
              <a:t>Send this over to community@mirthy.co.uk</a:t>
            </a:r>
          </a:p>
        </p:txBody>
      </p:sp>
    </p:spTree>
    <p:extLst>
      <p:ext uri="{BB962C8B-B14F-4D97-AF65-F5344CB8AC3E}">
        <p14:creationId xmlns:p14="http://schemas.microsoft.com/office/powerpoint/2010/main" val="183983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CEA3E-E547-E918-00AE-09CE058F3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259205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bg1">
                    <a:lumMod val="95000"/>
                  </a:schemeClr>
                </a:solidFill>
              </a:rPr>
              <a:t>4) Figuring out the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9EC0D-9BD5-C352-55A3-93A85677C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2719"/>
            <a:ext cx="10515600" cy="3464243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>
                    <a:lumMod val="95000"/>
                  </a:schemeClr>
                </a:solidFill>
              </a:rPr>
              <a:t>Maximum number of people</a:t>
            </a:r>
          </a:p>
          <a:p>
            <a:r>
              <a:rPr lang="en-GB" sz="3600" dirty="0">
                <a:solidFill>
                  <a:schemeClr val="bg1">
                    <a:lumMod val="95000"/>
                  </a:schemeClr>
                </a:solidFill>
              </a:rPr>
              <a:t>Detailing preparation required</a:t>
            </a:r>
          </a:p>
          <a:p>
            <a:r>
              <a:rPr lang="en-GB" sz="3600" dirty="0">
                <a:solidFill>
                  <a:schemeClr val="bg1">
                    <a:lumMod val="95000"/>
                  </a:schemeClr>
                </a:solidFill>
              </a:rPr>
              <a:t>How regularly will the group meet?</a:t>
            </a:r>
          </a:p>
          <a:p>
            <a:endParaRPr lang="en-GB" sz="36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601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04CBA-E5D4-B1F2-2BC8-26A09957E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640" y="893445"/>
            <a:ext cx="10515600" cy="1325563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>
                    <a:lumMod val="95000"/>
                  </a:schemeClr>
                </a:solidFill>
              </a:rPr>
              <a:t>5) Leading the first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7073B-1EC3-2215-CFB0-941CEAF51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7919"/>
            <a:ext cx="10515600" cy="376904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sz="3200" dirty="0">
                <a:solidFill>
                  <a:schemeClr val="bg1">
                    <a:lumMod val="95000"/>
                  </a:schemeClr>
                </a:solidFill>
              </a:rPr>
              <a:t>Get to know each other!</a:t>
            </a:r>
          </a:p>
          <a:p>
            <a:pPr>
              <a:buFontTx/>
              <a:buChar char="-"/>
            </a:pPr>
            <a:r>
              <a:rPr lang="en-GB" sz="3200" dirty="0">
                <a:solidFill>
                  <a:schemeClr val="bg1">
                    <a:lumMod val="95000"/>
                  </a:schemeClr>
                </a:solidFill>
              </a:rPr>
              <a:t>Establishing expectations</a:t>
            </a:r>
          </a:p>
          <a:p>
            <a:pPr>
              <a:buFontTx/>
              <a:buChar char="-"/>
            </a:pPr>
            <a:r>
              <a:rPr lang="en-GB" sz="3200" dirty="0">
                <a:solidFill>
                  <a:schemeClr val="bg1">
                    <a:lumMod val="95000"/>
                  </a:schemeClr>
                </a:solidFill>
              </a:rPr>
              <a:t>Setting in next meeting(s) and leader(s)</a:t>
            </a:r>
          </a:p>
          <a:p>
            <a:pPr>
              <a:buFontTx/>
              <a:buChar char="-"/>
            </a:pPr>
            <a:r>
              <a:rPr lang="en-GB" sz="3200" dirty="0">
                <a:solidFill>
                  <a:schemeClr val="bg1">
                    <a:lumMod val="95000"/>
                  </a:schemeClr>
                </a:solidFill>
              </a:rPr>
              <a:t>Any actions between meetings? </a:t>
            </a:r>
          </a:p>
        </p:txBody>
      </p:sp>
    </p:spTree>
    <p:extLst>
      <p:ext uri="{BB962C8B-B14F-4D97-AF65-F5344CB8AC3E}">
        <p14:creationId xmlns:p14="http://schemas.microsoft.com/office/powerpoint/2010/main" val="325170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71622-C38F-20B6-5835-4ADB16629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436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bg1">
                    <a:lumMod val="95000"/>
                  </a:schemeClr>
                </a:solidFill>
              </a:rPr>
              <a:t>The T-word!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CD6B5-A927-CCD8-BF4B-7984DA5D9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9999"/>
            <a:ext cx="10515600" cy="3636963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>
                    <a:lumMod val="95000"/>
                  </a:schemeClr>
                </a:solidFill>
              </a:rPr>
              <a:t>Zoom or Google Meet</a:t>
            </a:r>
          </a:p>
          <a:p>
            <a:endParaRPr lang="en-GB" sz="360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en-GB" sz="3600" dirty="0">
                <a:solidFill>
                  <a:schemeClr val="bg1">
                    <a:lumMod val="95000"/>
                  </a:schemeClr>
                </a:solidFill>
              </a:rPr>
              <a:t>*Zoom basic/standard only lasts 40 mins</a:t>
            </a:r>
          </a:p>
        </p:txBody>
      </p:sp>
    </p:spTree>
    <p:extLst>
      <p:ext uri="{BB962C8B-B14F-4D97-AF65-F5344CB8AC3E}">
        <p14:creationId xmlns:p14="http://schemas.microsoft.com/office/powerpoint/2010/main" val="1407094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133</Words>
  <Application>Microsoft Office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Community Interest Groups</vt:lpstr>
      <vt:lpstr>1) Decide upon your topic/interest</vt:lpstr>
      <vt:lpstr>2) Think about the different ways the group could work</vt:lpstr>
      <vt:lpstr>3) Write out a description</vt:lpstr>
      <vt:lpstr>4) Figuring out the details</vt:lpstr>
      <vt:lpstr>5) Leading the first group</vt:lpstr>
      <vt:lpstr>The T-word! Technology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Interest Groups</dc:title>
  <dc:creator>abbie@mirthy.co.uk</dc:creator>
  <cp:lastModifiedBy>abbie@mirthy.co.uk</cp:lastModifiedBy>
  <cp:revision>1</cp:revision>
  <dcterms:created xsi:type="dcterms:W3CDTF">2022-06-15T08:10:17Z</dcterms:created>
  <dcterms:modified xsi:type="dcterms:W3CDTF">2022-06-15T09:23:49Z</dcterms:modified>
</cp:coreProperties>
</file>